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87C49-1CE7-4A2C-AFD7-03D6C22DF47B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A7137-6E2C-4AC8-B947-0F3CCC3D0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87C49-1CE7-4A2C-AFD7-03D6C22DF47B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A7137-6E2C-4AC8-B947-0F3CCC3D0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87C49-1CE7-4A2C-AFD7-03D6C22DF47B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A7137-6E2C-4AC8-B947-0F3CCC3D0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87C49-1CE7-4A2C-AFD7-03D6C22DF47B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A7137-6E2C-4AC8-B947-0F3CCC3D0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87C49-1CE7-4A2C-AFD7-03D6C22DF47B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A7137-6E2C-4AC8-B947-0F3CCC3D0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87C49-1CE7-4A2C-AFD7-03D6C22DF47B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A7137-6E2C-4AC8-B947-0F3CCC3D0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87C49-1CE7-4A2C-AFD7-03D6C22DF47B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A7137-6E2C-4AC8-B947-0F3CCC3D0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87C49-1CE7-4A2C-AFD7-03D6C22DF47B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A7137-6E2C-4AC8-B947-0F3CCC3D0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87C49-1CE7-4A2C-AFD7-03D6C22DF47B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A7137-6E2C-4AC8-B947-0F3CCC3D0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87C49-1CE7-4A2C-AFD7-03D6C22DF47B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A7137-6E2C-4AC8-B947-0F3CCC3D0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87C49-1CE7-4A2C-AFD7-03D6C22DF47B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A7137-6E2C-4AC8-B947-0F3CCC3D0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87C49-1CE7-4A2C-AFD7-03D6C22DF47B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A7137-6E2C-4AC8-B947-0F3CCC3D01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295400"/>
          </a:xfrm>
        </p:spPr>
        <p:txBody>
          <a:bodyPr>
            <a:normAutofit/>
          </a:bodyPr>
          <a:lstStyle/>
          <a:p>
            <a:r>
              <a:rPr lang="en-US" dirty="0" smtClean="0"/>
              <a:t>Lane’s open, so I drive. Swish.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85344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Lane’s open, so I drive. Swish.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keirstanwhittenbarge</dc:creator>
  <cp:lastModifiedBy>keirstanwhittenbarge</cp:lastModifiedBy>
  <cp:revision>3</cp:revision>
  <dcterms:created xsi:type="dcterms:W3CDTF">2010-12-06T14:25:44Z</dcterms:created>
  <dcterms:modified xsi:type="dcterms:W3CDTF">2010-12-06T14:51:41Z</dcterms:modified>
</cp:coreProperties>
</file>